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6" autoAdjust="0"/>
    <p:restoredTop sz="94622" autoAdjust="0"/>
  </p:normalViewPr>
  <p:slideViewPr>
    <p:cSldViewPr>
      <p:cViewPr varScale="1">
        <p:scale>
          <a:sx n="86" d="100"/>
          <a:sy n="86" d="100"/>
        </p:scale>
        <p:origin x="-7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762001"/>
            <a:ext cx="5700712" cy="990600"/>
          </a:xfrm>
        </p:spPr>
        <p:txBody>
          <a:bodyPr/>
          <a:lstStyle/>
          <a:p>
            <a:r>
              <a:rPr lang="ru-RU" b="1" dirty="0" smtClean="0"/>
              <a:t>НАША МОВА</a:t>
            </a:r>
            <a:endParaRPr lang="ru-RU" dirty="0"/>
          </a:p>
        </p:txBody>
      </p:sp>
      <p:pic>
        <p:nvPicPr>
          <p:cNvPr id="4" name="Рисунок 3" descr="284fe__herb-1024x6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667000"/>
            <a:ext cx="6629400" cy="269140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Мова</a:t>
            </a:r>
            <a:r>
              <a:rPr lang="ru-RU" dirty="0" smtClean="0"/>
              <a:t> наша, </a:t>
            </a:r>
            <a:r>
              <a:rPr lang="ru-RU" dirty="0" err="1" smtClean="0"/>
              <a:t>мова</a:t>
            </a:r>
            <a:r>
              <a:rPr lang="ru-RU" dirty="0" smtClean="0"/>
              <a:t> —</a:t>
            </a:r>
            <a:br>
              <a:rPr lang="ru-RU" dirty="0" smtClean="0"/>
            </a:b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кольорова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 smtClean="0"/>
              <a:t>ній</a:t>
            </a:r>
            <a:r>
              <a:rPr lang="ru-RU" dirty="0" smtClean="0"/>
              <a:t> гроза </a:t>
            </a:r>
            <a:r>
              <a:rPr lang="ru-RU" dirty="0" err="1" smtClean="0"/>
              <a:t>травнева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Й </a:t>
            </a:r>
            <a:r>
              <a:rPr lang="ru-RU" dirty="0" err="1" smtClean="0"/>
              <a:t>тиша</a:t>
            </a:r>
            <a:r>
              <a:rPr lang="ru-RU" dirty="0" smtClean="0"/>
              <a:t> </a:t>
            </a:r>
            <a:r>
              <a:rPr lang="ru-RU" dirty="0" err="1" smtClean="0"/>
              <a:t>вечорова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dcbc92e6710c4d34d3c282ef3ee81766_fu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1800" y="228600"/>
            <a:ext cx="1868403" cy="2720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84065165_large_0_56d54_60cc3868_X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971800"/>
            <a:ext cx="3085171" cy="2055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Z0085_vbi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4267200"/>
            <a:ext cx="3571875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Мова</a:t>
            </a:r>
            <a:r>
              <a:rPr lang="ru-RU" dirty="0" smtClean="0"/>
              <a:t> наша, </a:t>
            </a:r>
            <a:r>
              <a:rPr lang="ru-RU" dirty="0" err="1" smtClean="0"/>
              <a:t>мова</a:t>
            </a:r>
            <a:r>
              <a:rPr lang="ru-RU" dirty="0" smtClean="0"/>
              <a:t> —</a:t>
            </a:r>
            <a:br>
              <a:rPr lang="ru-RU" dirty="0" smtClean="0"/>
            </a:br>
            <a:r>
              <a:rPr lang="ru-RU" dirty="0" err="1" smtClean="0"/>
              <a:t>Літ</a:t>
            </a:r>
            <a:r>
              <a:rPr lang="ru-RU" dirty="0" smtClean="0"/>
              <a:t> </a:t>
            </a:r>
            <a:r>
              <a:rPr lang="ru-RU" dirty="0" err="1" smtClean="0"/>
              <a:t>минулих</a:t>
            </a:r>
            <a:r>
              <a:rPr lang="ru-RU" dirty="0" smtClean="0"/>
              <a:t> </a:t>
            </a:r>
            <a:r>
              <a:rPr lang="ru-RU" dirty="0" err="1" smtClean="0"/>
              <a:t>повість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Вічно</a:t>
            </a:r>
            <a:r>
              <a:rPr lang="ru-RU" dirty="0" smtClean="0"/>
              <a:t> юна </a:t>
            </a:r>
            <a:r>
              <a:rPr lang="ru-RU" dirty="0" err="1" smtClean="0"/>
              <a:t>мудрість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Сива наша </a:t>
            </a:r>
            <a:r>
              <a:rPr lang="ru-RU" dirty="0" err="1" smtClean="0"/>
              <a:t>совість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102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400" y="3048000"/>
            <a:ext cx="4419600" cy="3314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 без тебе, </a:t>
            </a:r>
            <a:r>
              <a:rPr lang="ru-RU" dirty="0" err="1" smtClean="0"/>
              <a:t>мово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Без зерна полова,</a:t>
            </a:r>
            <a:br>
              <a:rPr lang="ru-RU" dirty="0" smtClean="0"/>
            </a:br>
            <a:r>
              <a:rPr lang="ru-RU" dirty="0" err="1" smtClean="0"/>
              <a:t>Соняшник</a:t>
            </a:r>
            <a:r>
              <a:rPr lang="ru-RU" dirty="0" smtClean="0"/>
              <a:t> без </a:t>
            </a:r>
            <a:r>
              <a:rPr lang="ru-RU" dirty="0" err="1" smtClean="0"/>
              <a:t>сонця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Без </a:t>
            </a:r>
            <a:r>
              <a:rPr lang="ru-RU" dirty="0" err="1" smtClean="0"/>
              <a:t>птахів</a:t>
            </a:r>
            <a:r>
              <a:rPr lang="ru-RU" dirty="0" smtClean="0"/>
              <a:t> </a:t>
            </a:r>
            <a:r>
              <a:rPr lang="ru-RU" dirty="0" err="1" smtClean="0"/>
              <a:t>діброва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0c099bcb228ceeeca03cc8655fbf28f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352800"/>
            <a:ext cx="4051085" cy="2987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reWalls.com-304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2438400"/>
            <a:ext cx="3454400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вогонь</a:t>
            </a:r>
            <a:r>
              <a:rPr lang="ru-RU" dirty="0" smtClean="0"/>
              <a:t> у </a:t>
            </a:r>
            <a:r>
              <a:rPr lang="ru-RU" dirty="0" err="1" smtClean="0"/>
              <a:t>серці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 несу в </a:t>
            </a:r>
            <a:r>
              <a:rPr lang="ru-RU" dirty="0" err="1" smtClean="0"/>
              <a:t>майбутнє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Невгасиму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Слово </a:t>
            </a:r>
            <a:r>
              <a:rPr lang="ru-RU" dirty="0" err="1" smtClean="0"/>
              <a:t>незабутнє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45206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57800" y="3295650"/>
            <a:ext cx="3581400" cy="26860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7" name="Рисунок 6" descr="6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352800"/>
            <a:ext cx="4066834" cy="24537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72</TotalTime>
  <Words>22</Words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НАША МОВА</vt:lpstr>
      <vt:lpstr>Мова наша, мова — Мова кольорова, В ній гроза травнева Й тиша вечорова.   </vt:lpstr>
      <vt:lpstr>Мова наша, мова — Літ минулих повість, Вічно юна мудрість, Сива наша совість. </vt:lpstr>
      <vt:lpstr>Я без тебе, мово, Без зерна полова, Соняшник без сонця, Без птахів діброва. </vt:lpstr>
      <vt:lpstr>Як вогонь у серці Я несу в майбутнє Невгасиму мову, Слово незабутнє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НАША МОВА</dc:title>
  <dc:creator>Ефименко</dc:creator>
  <cp:lastModifiedBy>Ефименко</cp:lastModifiedBy>
  <cp:revision>9</cp:revision>
  <dcterms:created xsi:type="dcterms:W3CDTF">2014-11-11T15:09:15Z</dcterms:created>
  <dcterms:modified xsi:type="dcterms:W3CDTF">2014-11-11T17:29:24Z</dcterms:modified>
</cp:coreProperties>
</file>