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ыы\Pictures\btJ82ofob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ыы\Pictures\GAoxpRb97Q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ыы\Pictures\njlHBVELnH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1ыы\Pictures\5IbDvJfyxH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1ыы</dc:creator>
  <cp:lastModifiedBy>1ыы</cp:lastModifiedBy>
  <cp:revision>1</cp:revision>
  <dcterms:created xsi:type="dcterms:W3CDTF">2014-11-11T17:36:35Z</dcterms:created>
  <dcterms:modified xsi:type="dcterms:W3CDTF">2014-11-11T17:41:48Z</dcterms:modified>
</cp:coreProperties>
</file>