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47" autoAdjust="0"/>
    <p:restoredTop sz="9466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FCC68-788D-45DC-83BD-7DB18AF46E97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6EB0B-6BE0-435B-BDBF-A135D7CC7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2288" y="7715280"/>
            <a:ext cx="5486400" cy="5715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Рисунок 5" descr="9979_64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3276" b="13276"/>
          <a:stretch>
            <a:fillRect/>
          </a:stretch>
        </p:blipFill>
        <p:spPr>
          <a:xfrm>
            <a:off x="1000100" y="428603"/>
            <a:ext cx="6929486" cy="457202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472" y="5367338"/>
            <a:ext cx="7786742" cy="1204934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chemeClr val="bg1">
                    <a:lumMod val="95000"/>
                  </a:schemeClr>
                </a:solidFill>
              </a:rPr>
              <a:t>Над</a:t>
            </a:r>
            <a:r>
              <a:rPr lang="uk-UA" sz="8000" dirty="0" err="1" smtClean="0">
                <a:solidFill>
                  <a:schemeClr val="bg1">
                    <a:lumMod val="95000"/>
                  </a:schemeClr>
                </a:solidFill>
              </a:rPr>
              <a:t>ія</a:t>
            </a:r>
            <a:r>
              <a:rPr lang="uk-UA" sz="8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uk-UA" sz="8000" dirty="0" err="1" smtClean="0">
                <a:solidFill>
                  <a:schemeClr val="bg1">
                    <a:lumMod val="95000"/>
                  </a:schemeClr>
                </a:solidFill>
              </a:rPr>
              <a:t>Красоткіна</a:t>
            </a:r>
            <a:endParaRPr lang="ru-RU" sz="8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2288" y="8669692"/>
            <a:ext cx="5486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5072074"/>
            <a:ext cx="6215106" cy="164307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І </a:t>
            </a:r>
            <a:r>
              <a:rPr lang="ru-RU" sz="4000" dirty="0" err="1" smtClean="0">
                <a:solidFill>
                  <a:srgbClr val="0070C0"/>
                </a:solidFill>
              </a:rPr>
              <a:t>розмовляти</a:t>
            </a:r>
            <a:r>
              <a:rPr lang="ru-RU" sz="4000" dirty="0" smtClean="0">
                <a:solidFill>
                  <a:srgbClr val="0070C0"/>
                </a:solidFill>
              </a:rPr>
              <a:t> так старайся,</a:t>
            </a:r>
            <a:br>
              <a:rPr lang="ru-RU" sz="4000" dirty="0" smtClean="0">
                <a:solidFill>
                  <a:srgbClr val="0070C0"/>
                </a:solidFill>
              </a:rPr>
            </a:br>
            <a:r>
              <a:rPr lang="ru-RU" sz="4000" dirty="0" err="1" smtClean="0">
                <a:solidFill>
                  <a:srgbClr val="FFFF00"/>
                </a:solidFill>
              </a:rPr>
              <a:t>Щоб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всім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її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хотілось</a:t>
            </a:r>
            <a:r>
              <a:rPr lang="ru-RU" sz="4000" dirty="0" smtClean="0">
                <a:solidFill>
                  <a:srgbClr val="FFFF00"/>
                </a:solidFill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</a:rPr>
              <a:t>вчить</a:t>
            </a:r>
            <a:r>
              <a:rPr lang="ru-RU" sz="4000" dirty="0" smtClean="0">
                <a:solidFill>
                  <a:srgbClr val="FFFF00"/>
                </a:solidFill>
              </a:rPr>
              <a:t>!</a:t>
            </a:r>
          </a:p>
          <a:p>
            <a:endParaRPr lang="ru-RU" sz="4000" dirty="0"/>
          </a:p>
        </p:txBody>
      </p:sp>
      <p:pic>
        <p:nvPicPr>
          <p:cNvPr id="14" name="Рисунок 13" descr="5599549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628" b="3628"/>
          <a:stretch>
            <a:fillRect/>
          </a:stretch>
        </p:blipFill>
        <p:spPr>
          <a:xfrm>
            <a:off x="714348" y="357166"/>
            <a:ext cx="7643866" cy="4786346"/>
          </a:xfrm>
        </p:spPr>
      </p:pic>
    </p:spTree>
  </p:cSld>
  <p:clrMapOvr>
    <a:masterClrMapping/>
  </p:clrMapOvr>
  <p:transition advClick="0" advTm="5000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9644106"/>
            <a:ext cx="54864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 descr="rPXnE4pZTA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9" b="49"/>
          <a:stretch>
            <a:fillRect/>
          </a:stretch>
        </p:blipFill>
        <p:spPr>
          <a:xfrm>
            <a:off x="2643174" y="285750"/>
            <a:ext cx="3929090" cy="44418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4786322"/>
            <a:ext cx="6786610" cy="2000264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Вона ж у нас </a:t>
            </a:r>
            <a:r>
              <a:rPr lang="ru-RU" sz="4800" dirty="0" err="1" smtClean="0">
                <a:solidFill>
                  <a:schemeClr val="bg1"/>
                </a:solidFill>
              </a:rPr>
              <a:t>така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</a:rPr>
              <a:t>багата</a:t>
            </a:r>
            <a:r>
              <a:rPr lang="ru-RU" sz="4800" dirty="0" smtClean="0">
                <a:solidFill>
                  <a:schemeClr val="bg1"/>
                </a:solidFill>
              </a:rPr>
              <a:t>,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err="1" smtClean="0">
                <a:solidFill>
                  <a:schemeClr val="bg1"/>
                </a:solidFill>
              </a:rPr>
              <a:t>Така</a:t>
            </a:r>
            <a:r>
              <a:rPr lang="ru-RU" sz="4800" dirty="0" smtClean="0">
                <a:solidFill>
                  <a:schemeClr val="bg1"/>
                </a:solidFill>
              </a:rPr>
              <a:t> </a:t>
            </a:r>
            <a:r>
              <a:rPr lang="ru-RU" sz="4800" dirty="0" err="1" smtClean="0">
                <a:solidFill>
                  <a:schemeClr val="bg1"/>
                </a:solidFill>
              </a:rPr>
              <a:t>чарівна</a:t>
            </a:r>
            <a:r>
              <a:rPr lang="ru-RU" sz="4800" dirty="0" smtClean="0">
                <a:solidFill>
                  <a:schemeClr val="bg1"/>
                </a:solidFill>
              </a:rPr>
              <a:t>, як весна!</a:t>
            </a:r>
            <a:br>
              <a:rPr lang="ru-RU" sz="4800" dirty="0" smtClean="0">
                <a:solidFill>
                  <a:schemeClr val="bg1"/>
                </a:solidFill>
              </a:rPr>
            </a:b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9215478"/>
            <a:ext cx="5486400" cy="7143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images (4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237" b="12237"/>
          <a:stretch>
            <a:fillRect/>
          </a:stretch>
        </p:blipFill>
        <p:spPr>
          <a:xfrm>
            <a:off x="1500166" y="500042"/>
            <a:ext cx="5715040" cy="42275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4857760"/>
            <a:ext cx="6215106" cy="178595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F0"/>
                </a:solidFill>
              </a:rPr>
              <a:t>І нею </a:t>
            </a:r>
            <a:r>
              <a:rPr lang="ru-RU" sz="4400" dirty="0" err="1" smtClean="0">
                <a:solidFill>
                  <a:srgbClr val="00B0F0"/>
                </a:solidFill>
              </a:rPr>
              <a:t>можна</a:t>
            </a:r>
            <a:r>
              <a:rPr lang="ru-RU" sz="4400" dirty="0" smtClean="0">
                <a:solidFill>
                  <a:srgbClr val="00B0F0"/>
                </a:solidFill>
              </a:rPr>
              <a:t> все </a:t>
            </a:r>
            <a:r>
              <a:rPr lang="ru-RU" sz="4400" dirty="0" err="1" smtClean="0">
                <a:solidFill>
                  <a:srgbClr val="00B0F0"/>
                </a:solidFill>
              </a:rPr>
              <a:t>сказати</a:t>
            </a:r>
            <a:r>
              <a:rPr lang="ru-RU" sz="4400" dirty="0" smtClean="0">
                <a:solidFill>
                  <a:srgbClr val="00B0F0"/>
                </a:solidFill>
              </a:rPr>
              <a:t>.</a:t>
            </a:r>
            <a:br>
              <a:rPr lang="ru-RU" sz="4400" dirty="0" smtClean="0">
                <a:solidFill>
                  <a:srgbClr val="00B0F0"/>
                </a:solidFill>
              </a:rPr>
            </a:br>
            <a:r>
              <a:rPr lang="ru-RU" sz="4400" dirty="0" smtClean="0">
                <a:solidFill>
                  <a:srgbClr val="FFFF00"/>
                </a:solidFill>
              </a:rPr>
              <a:t>І </a:t>
            </a:r>
            <a:r>
              <a:rPr lang="ru-RU" sz="4400" dirty="0" err="1" smtClean="0">
                <a:solidFill>
                  <a:srgbClr val="FFFF00"/>
                </a:solidFill>
              </a:rPr>
              <a:t>найрідніша</a:t>
            </a:r>
            <a:r>
              <a:rPr lang="ru-RU" sz="4400" dirty="0" smtClean="0">
                <a:solidFill>
                  <a:srgbClr val="FFFF00"/>
                </a:solidFill>
              </a:rPr>
              <a:t> нам вона!</a:t>
            </a:r>
            <a:r>
              <a:rPr lang="ru-RU" sz="4400" dirty="0" smtClean="0">
                <a:solidFill>
                  <a:srgbClr val="00B0F0"/>
                </a:solidFill>
              </a:rPr>
              <a:t/>
            </a:r>
            <a:br>
              <a:rPr lang="ru-RU" sz="4400" dirty="0" smtClean="0">
                <a:solidFill>
                  <a:srgbClr val="00B0F0"/>
                </a:solidFill>
              </a:rPr>
            </a:br>
            <a:endParaRPr lang="ru-RU" sz="4400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96842063_95679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00636"/>
            <a:ext cx="5486400" cy="1143008"/>
          </a:xfrm>
        </p:spPr>
        <p:txBody>
          <a:bodyPr>
            <a:normAutofit/>
          </a:bodyPr>
          <a:lstStyle/>
          <a:p>
            <a:r>
              <a:rPr lang="uk-UA" sz="4400" dirty="0" smtClean="0"/>
              <a:t>   </a:t>
            </a:r>
            <a:r>
              <a:rPr lang="uk-UA" sz="4400" dirty="0" smtClean="0">
                <a:solidFill>
                  <a:srgbClr val="7030A0"/>
                </a:solidFill>
              </a:rPr>
              <a:t>Любіть рідну мову!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527ee1687e19e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3000" b="23000"/>
          <a:stretch>
            <a:fillRect/>
          </a:stretch>
        </p:blipFill>
        <p:spPr>
          <a:xfrm>
            <a:off x="1571604" y="285728"/>
            <a:ext cx="6000792" cy="450059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V="1">
            <a:off x="1643042" y="6286520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 advTm="5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2288" y="7286652"/>
            <a:ext cx="54864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images (4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2" b="192"/>
          <a:stretch>
            <a:fillRect/>
          </a:stretch>
        </p:blipFill>
        <p:spPr>
          <a:xfrm>
            <a:off x="1071538" y="357166"/>
            <a:ext cx="6858048" cy="437040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929198"/>
            <a:ext cx="5486400" cy="114300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F0"/>
                </a:solidFill>
              </a:rPr>
              <a:t>Яка ж </a:t>
            </a:r>
            <a:r>
              <a:rPr lang="ru-RU" sz="3600" dirty="0" err="1" smtClean="0">
                <a:solidFill>
                  <a:srgbClr val="00B0F0"/>
                </a:solidFill>
              </a:rPr>
              <a:t>багата</a:t>
            </a:r>
            <a:r>
              <a:rPr lang="ru-RU" sz="3600" dirty="0" smtClean="0">
                <a:solidFill>
                  <a:srgbClr val="00B0F0"/>
                </a:solidFill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</a:rPr>
              <a:t>рідна</a:t>
            </a:r>
            <a:r>
              <a:rPr lang="ru-RU" sz="3600" dirty="0" smtClean="0">
                <a:solidFill>
                  <a:srgbClr val="00B0F0"/>
                </a:solidFill>
              </a:rPr>
              <a:t> </a:t>
            </a:r>
            <a:r>
              <a:rPr lang="ru-RU" sz="3600" dirty="0" err="1" smtClean="0">
                <a:solidFill>
                  <a:srgbClr val="00B0F0"/>
                </a:solidFill>
              </a:rPr>
              <a:t>мова</a:t>
            </a:r>
            <a:r>
              <a:rPr lang="ru-RU" sz="3600" dirty="0" smtClean="0">
                <a:solidFill>
                  <a:srgbClr val="00B0F0"/>
                </a:solidFill>
              </a:rPr>
              <a:t>!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FF00"/>
                </a:solidFill>
              </a:rPr>
              <a:t>Увесь </a:t>
            </a:r>
            <a:r>
              <a:rPr lang="ru-RU" sz="3600" dirty="0" err="1" smtClean="0">
                <a:solidFill>
                  <a:srgbClr val="FFFF00"/>
                </a:solidFill>
              </a:rPr>
              <a:t>чарівний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r>
              <a:rPr lang="ru-RU" sz="3600" dirty="0" err="1" smtClean="0">
                <a:solidFill>
                  <a:srgbClr val="FFFF00"/>
                </a:solidFill>
              </a:rPr>
              <a:t>світ</a:t>
            </a:r>
            <a:r>
              <a:rPr lang="ru-RU" sz="3600" dirty="0" smtClean="0">
                <a:solidFill>
                  <a:srgbClr val="FFFF00"/>
                </a:solidFill>
              </a:rPr>
              <a:t> у </a:t>
            </a:r>
            <a:r>
              <a:rPr lang="ru-RU" sz="3600" dirty="0" err="1" smtClean="0">
                <a:solidFill>
                  <a:srgbClr val="FFFF00"/>
                </a:solidFill>
              </a:rPr>
              <a:t>ній</a:t>
            </a:r>
            <a:r>
              <a:rPr lang="ru-RU" sz="3600" dirty="0" smtClean="0">
                <a:solidFill>
                  <a:srgbClr val="FFFF00"/>
                </a:solidFill>
              </a:rPr>
              <a:t>!</a:t>
            </a:r>
            <a:endParaRPr lang="ru-RU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714884"/>
            <a:ext cx="5486400" cy="1785950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Вона </a:t>
            </a:r>
            <a:r>
              <a:rPr lang="ru-RU" sz="4000" dirty="0" err="1" smtClean="0">
                <a:solidFill>
                  <a:srgbClr val="00B050"/>
                </a:solidFill>
              </a:rPr>
              <a:t>барвиста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і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чудова</a:t>
            </a:r>
            <a:r>
              <a:rPr lang="ru-RU" sz="4000" dirty="0" smtClean="0">
                <a:solidFill>
                  <a:srgbClr val="00B050"/>
                </a:solidFill>
              </a:rPr>
              <a:t/>
            </a:r>
            <a:br>
              <a:rPr lang="ru-RU" sz="4000" dirty="0" smtClean="0">
                <a:solidFill>
                  <a:srgbClr val="00B050"/>
                </a:solidFill>
              </a:rPr>
            </a:br>
            <a:r>
              <a:rPr lang="ru-RU" sz="4000" dirty="0" smtClean="0">
                <a:solidFill>
                  <a:srgbClr val="00B050"/>
                </a:solidFill>
              </a:rPr>
              <a:t>І </a:t>
            </a:r>
            <a:r>
              <a:rPr lang="ru-RU" sz="4000" dirty="0" err="1" smtClean="0">
                <a:solidFill>
                  <a:srgbClr val="00B050"/>
                </a:solidFill>
              </a:rPr>
              <a:t>кривдити</a:t>
            </a:r>
            <a:r>
              <a:rPr lang="ru-RU" sz="4000" dirty="0" smtClean="0">
                <a:solidFill>
                  <a:srgbClr val="00B050"/>
                </a:solidFill>
              </a:rPr>
              <a:t> </a:t>
            </a:r>
            <a:r>
              <a:rPr lang="ru-RU" sz="4000" dirty="0" err="1" smtClean="0">
                <a:solidFill>
                  <a:srgbClr val="00B050"/>
                </a:solidFill>
              </a:rPr>
              <a:t>її</a:t>
            </a:r>
            <a:r>
              <a:rPr lang="ru-RU" sz="4000" dirty="0" smtClean="0">
                <a:solidFill>
                  <a:srgbClr val="00B050"/>
                </a:solidFill>
              </a:rPr>
              <a:t> не </a:t>
            </a:r>
            <a:r>
              <a:rPr lang="ru-RU" sz="4000" dirty="0" err="1" smtClean="0">
                <a:solidFill>
                  <a:srgbClr val="00B050"/>
                </a:solidFill>
              </a:rPr>
              <a:t>смій</a:t>
            </a:r>
            <a:r>
              <a:rPr lang="ru-RU" sz="4000" dirty="0" smtClean="0">
                <a:solidFill>
                  <a:srgbClr val="00B050"/>
                </a:solidFill>
              </a:rPr>
              <a:t>!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5" name="Рисунок 4" descr="загруженное (2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636" r="5636"/>
          <a:stretch>
            <a:fillRect/>
          </a:stretch>
        </p:blipFill>
        <p:spPr>
          <a:xfrm>
            <a:off x="1643042" y="428605"/>
            <a:ext cx="5572164" cy="4143404"/>
          </a:xfrm>
          <a:ln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7500966"/>
            <a:ext cx="5486400" cy="714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advClick="0" advTm="5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8215346"/>
            <a:ext cx="5486400" cy="4286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zrKJ7EYuAF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32" r="5732"/>
          <a:stretch>
            <a:fillRect/>
          </a:stretch>
        </p:blipFill>
        <p:spPr>
          <a:xfrm>
            <a:off x="1214438" y="612775"/>
            <a:ext cx="6715125" cy="4114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71604" y="4857760"/>
            <a:ext cx="4572032" cy="11430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Вона про все </a:t>
            </a:r>
            <a:r>
              <a:rPr lang="ru-RU" sz="2800" b="1" dirty="0" err="1" smtClean="0">
                <a:solidFill>
                  <a:srgbClr val="FF0000"/>
                </a:solidFill>
              </a:rPr>
              <a:t>тобі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розкаже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err="1" smtClean="0">
                <a:solidFill>
                  <a:srgbClr val="FF0000"/>
                </a:solidFill>
              </a:rPr>
              <a:t>Чарівних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</a:rPr>
              <a:t>слів</a:t>
            </a:r>
            <a:r>
              <a:rPr lang="ru-RU" sz="2800" b="1" dirty="0" smtClean="0">
                <a:solidFill>
                  <a:srgbClr val="FF0000"/>
                </a:solidFill>
              </a:rPr>
              <a:t> тебе </a:t>
            </a:r>
            <a:r>
              <a:rPr lang="ru-RU" sz="2800" b="1" dirty="0" err="1" smtClean="0">
                <a:solidFill>
                  <a:srgbClr val="FF0000"/>
                </a:solidFill>
              </a:rPr>
              <a:t>навчить</a:t>
            </a:r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advClick="0" advTm="5000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8786850"/>
            <a:ext cx="54864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Рисунок 6" descr="в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298" b="2298"/>
          <a:stretch>
            <a:fillRect/>
          </a:stretch>
        </p:blipFill>
        <p:spPr>
          <a:xfrm>
            <a:off x="857224" y="285750"/>
            <a:ext cx="7286676" cy="471487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286388"/>
            <a:ext cx="5486400" cy="8048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Усе </a:t>
            </a:r>
            <a:r>
              <a:rPr lang="ru-RU" sz="3600" dirty="0" err="1" smtClean="0">
                <a:solidFill>
                  <a:srgbClr val="0070C0"/>
                </a:solidFill>
              </a:rPr>
              <a:t>розкриє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і</a:t>
            </a:r>
            <a:r>
              <a:rPr lang="ru-RU" sz="3600" dirty="0" smtClean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покаже</a:t>
            </a:r>
            <a:r>
              <a:rPr lang="ru-RU" sz="3600" dirty="0" smtClean="0">
                <a:solidFill>
                  <a:srgbClr val="0070C0"/>
                </a:solidFill>
              </a:rPr>
              <a:t>,</a:t>
            </a:r>
            <a:br>
              <a:rPr lang="ru-RU" sz="3600" dirty="0" smtClean="0">
                <a:solidFill>
                  <a:srgbClr val="0070C0"/>
                </a:solidFill>
              </a:rPr>
            </a:br>
            <a:r>
              <a:rPr lang="ru-RU" sz="3600" dirty="0" smtClean="0">
                <a:solidFill>
                  <a:srgbClr val="0070C0"/>
                </a:solidFill>
              </a:rPr>
              <a:t>Як правильно у </a:t>
            </a:r>
            <a:r>
              <a:rPr lang="ru-RU" sz="3600" dirty="0" err="1" smtClean="0">
                <a:solidFill>
                  <a:srgbClr val="0070C0"/>
                </a:solidFill>
              </a:rPr>
              <a:t>світі</a:t>
            </a:r>
            <a:r>
              <a:rPr lang="ru-RU" sz="3600" dirty="0" smtClean="0">
                <a:solidFill>
                  <a:srgbClr val="0070C0"/>
                </a:solidFill>
              </a:rPr>
              <a:t> жить.</a:t>
            </a:r>
          </a:p>
          <a:p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Click="0" advTm="5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2288" y="8715411"/>
            <a:ext cx="5486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Sk4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418" b="17418"/>
          <a:stretch>
            <a:fillRect/>
          </a:stretch>
        </p:blipFill>
        <p:spPr>
          <a:xfrm>
            <a:off x="428596" y="357167"/>
            <a:ext cx="8286808" cy="44291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57290" y="4929198"/>
            <a:ext cx="6357982" cy="1643074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 </a:t>
            </a:r>
            <a:r>
              <a:rPr lang="ru-RU" sz="4000" b="1" dirty="0" err="1" smtClean="0">
                <a:solidFill>
                  <a:srgbClr val="C00000"/>
                </a:solidFill>
              </a:rPr>
              <a:t>ній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стільки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слів</a:t>
            </a:r>
            <a:r>
              <a:rPr lang="ru-RU" sz="4000" b="1" dirty="0" smtClean="0">
                <a:solidFill>
                  <a:srgbClr val="C00000"/>
                </a:solidFill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</a:rPr>
              <a:t>що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й</a:t>
            </a:r>
            <a:r>
              <a:rPr lang="ru-RU" sz="4000" b="1" dirty="0" smtClean="0">
                <a:solidFill>
                  <a:srgbClr val="C00000"/>
                </a:solidFill>
              </a:rPr>
              <a:t> не </a:t>
            </a:r>
            <a:r>
              <a:rPr lang="ru-RU" sz="4000" b="1" dirty="0" err="1" smtClean="0">
                <a:solidFill>
                  <a:srgbClr val="C00000"/>
                </a:solidFill>
              </a:rPr>
              <a:t>збагнути</a:t>
            </a:r>
            <a:r>
              <a:rPr lang="ru-RU" sz="4000" b="1" dirty="0" smtClean="0">
                <a:solidFill>
                  <a:srgbClr val="C00000"/>
                </a:solidFill>
              </a:rPr>
              <a:t>!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І </a:t>
            </a:r>
            <a:r>
              <a:rPr lang="ru-RU" sz="4000" b="1" dirty="0" err="1" smtClean="0">
                <a:solidFill>
                  <a:srgbClr val="C00000"/>
                </a:solidFill>
              </a:rPr>
              <a:t>приказок</a:t>
            </a:r>
            <a:r>
              <a:rPr lang="ru-RU" sz="4000" b="1" dirty="0" smtClean="0">
                <a:solidFill>
                  <a:srgbClr val="C00000"/>
                </a:solidFill>
              </a:rPr>
              <a:t>, </a:t>
            </a:r>
            <a:r>
              <a:rPr lang="ru-RU" sz="4000" b="1" dirty="0" err="1" smtClean="0">
                <a:solidFill>
                  <a:srgbClr val="C00000"/>
                </a:solidFill>
              </a:rPr>
              <a:t>і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порівнянь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  <p:transition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9215478"/>
            <a:ext cx="5486400" cy="4286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depositphotos_26911699-boy-reads-the-boo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589" b="17589"/>
          <a:stretch>
            <a:fillRect/>
          </a:stretch>
        </p:blipFill>
        <p:spPr>
          <a:xfrm>
            <a:off x="357189" y="612775"/>
            <a:ext cx="3857622" cy="2329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А </a:t>
            </a:r>
            <a:r>
              <a:rPr lang="ru-RU" sz="2800" b="1" dirty="0" err="1" smtClean="0">
                <a:solidFill>
                  <a:srgbClr val="FFFF00"/>
                </a:solidFill>
              </a:rPr>
              <a:t>мову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знаючи</a:t>
            </a:r>
            <a:r>
              <a:rPr lang="ru-RU" sz="2800" b="1" dirty="0" smtClean="0">
                <a:solidFill>
                  <a:srgbClr val="FFFF00"/>
                </a:solidFill>
              </a:rPr>
              <a:t>, </a:t>
            </a:r>
            <a:r>
              <a:rPr lang="ru-RU" sz="2800" b="1" dirty="0" err="1" smtClean="0">
                <a:solidFill>
                  <a:srgbClr val="FFFF00"/>
                </a:solidFill>
              </a:rPr>
              <a:t>здобути</a:t>
            </a:r>
            <a:r>
              <a:rPr lang="ru-RU" sz="2800" b="1" dirty="0" smtClean="0">
                <a:solidFill>
                  <a:srgbClr val="FFFF00"/>
                </a:solidFill>
              </a:rPr>
              <a:t/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err="1" smtClean="0">
                <a:solidFill>
                  <a:srgbClr val="FFFF00"/>
                </a:solidFill>
              </a:rPr>
              <a:t>Ти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можеш</a:t>
            </a:r>
            <a:r>
              <a:rPr lang="ru-RU" sz="2800" b="1" dirty="0" smtClean="0">
                <a:solidFill>
                  <a:srgbClr val="FFFF00"/>
                </a:solidFill>
              </a:rPr>
              <a:t> просто </a:t>
            </a:r>
            <a:r>
              <a:rPr lang="ru-RU" sz="2800" b="1" dirty="0" err="1" smtClean="0">
                <a:solidFill>
                  <a:srgbClr val="FFFF00"/>
                </a:solidFill>
              </a:rPr>
              <a:t>безліч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err="1" smtClean="0">
                <a:solidFill>
                  <a:srgbClr val="FFFF00"/>
                </a:solidFill>
              </a:rPr>
              <a:t>знань</a:t>
            </a:r>
            <a:r>
              <a:rPr lang="ru-RU" sz="2800" b="1" dirty="0" smtClean="0">
                <a:solidFill>
                  <a:srgbClr val="FFFF00"/>
                </a:solidFill>
              </a:rPr>
              <a:t>!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 descr="4е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2928934"/>
            <a:ext cx="4500594" cy="2500330"/>
          </a:xfrm>
          <a:prstGeom prst="rect">
            <a:avLst/>
          </a:prstGeom>
        </p:spPr>
      </p:pic>
      <p:pic>
        <p:nvPicPr>
          <p:cNvPr id="8" name="Рисунок 7" descr="вп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642918"/>
            <a:ext cx="3643338" cy="2286016"/>
          </a:xfrm>
          <a:prstGeom prst="rect">
            <a:avLst/>
          </a:prstGeom>
        </p:spPr>
      </p:pic>
    </p:spTree>
  </p:cSld>
  <p:clrMapOvr>
    <a:masterClrMapping/>
  </p:clrMapOvr>
  <p:transition advClick="0" advTm="5000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2288" y="9001163"/>
            <a:ext cx="54864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Рисунок 4" descr="7_02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9785" b="9785"/>
          <a:stretch>
            <a:fillRect/>
          </a:stretch>
        </p:blipFill>
        <p:spPr>
          <a:xfrm>
            <a:off x="571472" y="214290"/>
            <a:ext cx="8072494" cy="451328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00166" y="4857760"/>
            <a:ext cx="6000792" cy="2000240"/>
          </a:xfrm>
        </p:spPr>
        <p:txBody>
          <a:bodyPr>
            <a:normAutofit/>
          </a:bodyPr>
          <a:lstStyle/>
          <a:p>
            <a:r>
              <a:rPr lang="ru-RU" sz="3600" b="1" dirty="0" err="1" smtClean="0">
                <a:solidFill>
                  <a:schemeClr val="bg1"/>
                </a:solidFill>
              </a:rPr>
              <a:t>Тож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мову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вчи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і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прислухайся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До того, як вона </a:t>
            </a:r>
            <a:r>
              <a:rPr lang="ru-RU" sz="3600" b="1" dirty="0" err="1" smtClean="0">
                <a:solidFill>
                  <a:schemeClr val="bg1"/>
                </a:solidFill>
              </a:rPr>
              <a:t>звучить</a:t>
            </a:r>
            <a:r>
              <a:rPr lang="ru-RU" sz="3600" b="1" dirty="0" smtClean="0">
                <a:solidFill>
                  <a:schemeClr val="bg1"/>
                </a:solidFill>
              </a:rPr>
              <a:t>.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5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63</Words>
  <PresentationFormat>Экран (4:3)</PresentationFormat>
  <Paragraphs>12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  Любіть рідну мову!</vt:lpstr>
      <vt:lpstr>Слайд 3</vt:lpstr>
      <vt:lpstr>   Вона барвиста і чудова І кривдити її не смій!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Надія Красоткіна</dc:title>
  <dc:creator>1</dc:creator>
  <cp:lastModifiedBy>1</cp:lastModifiedBy>
  <cp:revision>18</cp:revision>
  <dcterms:created xsi:type="dcterms:W3CDTF">2014-11-12T18:08:47Z</dcterms:created>
  <dcterms:modified xsi:type="dcterms:W3CDTF">2014-11-18T05:35:09Z</dcterms:modified>
</cp:coreProperties>
</file>