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ыы\Pictures\imagesCACKWWW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51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71780"/>
          </a:xfrm>
        </p:spPr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«Вся в ранах, побоях </a:t>
            </a:r>
            <a:r>
              <a:rPr lang="ru-RU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й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величезних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синцях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.»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00504"/>
            <a:ext cx="7854696" cy="2571768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Зоряна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Макаренко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286124"/>
          </a:xfrm>
        </p:spPr>
        <p:txBody>
          <a:bodyPr>
            <a:normAutofit fontScale="90000"/>
          </a:bodyPr>
          <a:lstStyle/>
          <a:p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Знаю,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біль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тебе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ніяк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не мине,</a:t>
            </a:r>
            <a:b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адже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скільки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тіл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поклали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за волю</a:t>
            </a:r>
            <a:b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твої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діти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Життя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-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несправедливе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складне.</a:t>
            </a:r>
            <a:b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Життя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повне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радості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величезного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горя.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218" name="Picture 2" descr="C:\Users\1ыы\Pictures\imagesCACXXEO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4643438" cy="4286256"/>
          </a:xfrm>
          <a:prstGeom prst="rect">
            <a:avLst/>
          </a:prstGeom>
          <a:noFill/>
        </p:spPr>
      </p:pic>
      <p:pic>
        <p:nvPicPr>
          <p:cNvPr id="9219" name="Picture 3" descr="C:\Users\1ыы\Pictures\imagesCAKMI1VQ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571744"/>
            <a:ext cx="4500562" cy="4286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714620"/>
          </a:xfrm>
        </p:spPr>
        <p:txBody>
          <a:bodyPr>
            <a:normAutofit/>
          </a:bodyPr>
          <a:lstStyle/>
          <a:p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Вся в ранах, побоях </a:t>
            </a: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величезних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синцях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b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Тобі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боляче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тяжко, та </a:t>
            </a: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ти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не </a:t>
            </a: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кричиш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b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Україно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живи! </a:t>
            </a: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Україно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вставай!</a:t>
            </a:r>
            <a:b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Україно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Ненько моя, не </a:t>
            </a:r>
            <a:r>
              <a:rPr lang="ru-RU" sz="31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мовчи</a:t>
            </a:r>
            <a:r>
              <a:rPr lang="ru-RU" sz="31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!!!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43" name="Picture 3" descr="C:\Users\1ыы\Pictures\imagesл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4786314" cy="2928958"/>
          </a:xfrm>
          <a:prstGeom prst="rect">
            <a:avLst/>
          </a:prstGeom>
          <a:noFill/>
        </p:spPr>
      </p:pic>
      <p:pic>
        <p:nvPicPr>
          <p:cNvPr id="10244" name="Picture 4" descr="C:\Users\1ыы\Pictures\imagesCA0WSGP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928802"/>
            <a:ext cx="4357686" cy="2928958"/>
          </a:xfrm>
          <a:prstGeom prst="rect">
            <a:avLst/>
          </a:prstGeom>
          <a:noFill/>
        </p:spPr>
      </p:pic>
      <p:pic>
        <p:nvPicPr>
          <p:cNvPr id="10245" name="Picture 5" descr="C:\Users\1ыы\Pictures\untitle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857760"/>
            <a:ext cx="9144000" cy="200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txBody>
          <a:bodyPr>
            <a:noAutofit/>
          </a:bodyPr>
          <a:lstStyle/>
          <a:p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Вся в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ранах,побоях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величезних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синцях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b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Їй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боляче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тяжко, та вона не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кричить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9" name="Picture 5" descr="C:\Users\1ыы\Pictures\imagesCAKMI1V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214819"/>
            <a:ext cx="5643570" cy="2643182"/>
          </a:xfrm>
          <a:prstGeom prst="rect">
            <a:avLst/>
          </a:prstGeom>
          <a:noFill/>
        </p:spPr>
      </p:pic>
      <p:pic>
        <p:nvPicPr>
          <p:cNvPr id="1030" name="Picture 6" descr="C:\Users\1ыы\Pictures\imagesCAEDC3Q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14488"/>
            <a:ext cx="3528993" cy="5143512"/>
          </a:xfrm>
          <a:prstGeom prst="rect">
            <a:avLst/>
          </a:prstGeom>
          <a:noFill/>
        </p:spPr>
      </p:pic>
      <p:pic>
        <p:nvPicPr>
          <p:cNvPr id="1031" name="Picture 7" descr="C:\Users\1ыы\Pictures\imagesCA4U40F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1643050"/>
            <a:ext cx="5643570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143116"/>
          </a:xfrm>
        </p:spPr>
        <p:txBody>
          <a:bodyPr>
            <a:normAutofit fontScale="90000"/>
          </a:bodyPr>
          <a:lstStyle/>
          <a:p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Радість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моя, не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здавайся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Стій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до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кінця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</a:t>
            </a:r>
            <a:b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Вірю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що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тяжко!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Вірю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болить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1ыы\Pictures\лш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357298"/>
            <a:ext cx="3500430" cy="2714644"/>
          </a:xfrm>
          <a:prstGeom prst="rect">
            <a:avLst/>
          </a:prstGeom>
          <a:noFill/>
        </p:spPr>
      </p:pic>
      <p:pic>
        <p:nvPicPr>
          <p:cNvPr id="2052" name="Picture 4" descr="C:\Users\1ыы\Pictures\iCAOKN6C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428736"/>
            <a:ext cx="2428892" cy="2643206"/>
          </a:xfrm>
          <a:prstGeom prst="rect">
            <a:avLst/>
          </a:prstGeom>
          <a:noFill/>
        </p:spPr>
      </p:pic>
      <p:pic>
        <p:nvPicPr>
          <p:cNvPr id="2053" name="Picture 5" descr="C:\Users\1ыы\Pictures\Y9svOUdXlm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4071942"/>
            <a:ext cx="5929322" cy="2786058"/>
          </a:xfrm>
          <a:prstGeom prst="rect">
            <a:avLst/>
          </a:prstGeom>
          <a:noFill/>
        </p:spPr>
      </p:pic>
      <p:pic>
        <p:nvPicPr>
          <p:cNvPr id="2054" name="Picture 6" descr="C:\Users\1ыы\Pictures\imagesCA5Y39Y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428736"/>
            <a:ext cx="3214678" cy="542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Autofit/>
          </a:bodyPr>
          <a:lstStyle/>
          <a:p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Яка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ти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побита,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красуне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моя...</a:t>
            </a:r>
            <a:b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Замучена,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втомлена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 Наче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не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ти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074" name="Picture 2" descr="C:\Users\1ыы\Picture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857752" cy="3071834"/>
          </a:xfrm>
          <a:prstGeom prst="rect">
            <a:avLst/>
          </a:prstGeom>
          <a:noFill/>
        </p:spPr>
      </p:pic>
      <p:pic>
        <p:nvPicPr>
          <p:cNvPr id="3075" name="Picture 3" descr="C:\Users\1ыы\Pictures\iCAARMRX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285860"/>
            <a:ext cx="4286249" cy="3071834"/>
          </a:xfrm>
          <a:prstGeom prst="rect">
            <a:avLst/>
          </a:prstGeom>
          <a:noFill/>
        </p:spPr>
      </p:pic>
      <p:pic>
        <p:nvPicPr>
          <p:cNvPr id="3076" name="Picture 4" descr="C:\Users\1ыы\Pictures\iои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7694"/>
            <a:ext cx="9144000" cy="2500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305800" cy="1714488"/>
          </a:xfrm>
        </p:spPr>
        <p:txBody>
          <a:bodyPr>
            <a:noAutofit/>
          </a:bodyPr>
          <a:lstStyle/>
          <a:p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Тіло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в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крові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від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горя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бліда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b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Благаю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Ненько моя,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лиш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ЖИВИ!</a:t>
            </a:r>
            <a:b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" name="Picture 3" descr="C:\Users\1ыы\Pictures\ог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3500430" cy="2428892"/>
          </a:xfrm>
          <a:prstGeom prst="rect">
            <a:avLst/>
          </a:prstGeom>
          <a:noFill/>
        </p:spPr>
      </p:pic>
      <p:pic>
        <p:nvPicPr>
          <p:cNvPr id="4098" name="Picture 2" descr="C:\Users\1ыы\Pictures\imagesCAXCCO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6072198" cy="3286124"/>
          </a:xfrm>
          <a:prstGeom prst="rect">
            <a:avLst/>
          </a:prstGeom>
          <a:noFill/>
        </p:spPr>
      </p:pic>
      <p:pic>
        <p:nvPicPr>
          <p:cNvPr id="4099" name="Picture 3" descr="C:\Users\1ыы\Pictures\imagesCAQG27D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1142985"/>
            <a:ext cx="2571768" cy="2428892"/>
          </a:xfrm>
          <a:prstGeom prst="rect">
            <a:avLst/>
          </a:prstGeom>
          <a:noFill/>
        </p:spPr>
      </p:pic>
      <p:pic>
        <p:nvPicPr>
          <p:cNvPr id="4100" name="Picture 4" descr="C:\Users\1ыы\Pictures\imagesCAU8X6YQ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1142984"/>
            <a:ext cx="3071802" cy="5715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txBody>
          <a:bodyPr>
            <a:noAutofit/>
          </a:bodyPr>
          <a:lstStyle/>
          <a:p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Тримайся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будь сильною!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Мамо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не плач!</a:t>
            </a:r>
            <a:b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Твої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сльози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тяжчі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за весь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інший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біль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122" name="Picture 2" descr="C:\Users\1ыы\Pictures\imagesCAK1XU2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3"/>
            <a:ext cx="5072066" cy="3143273"/>
          </a:xfrm>
          <a:prstGeom prst="rect">
            <a:avLst/>
          </a:prstGeom>
          <a:noFill/>
        </p:spPr>
      </p:pic>
      <p:pic>
        <p:nvPicPr>
          <p:cNvPr id="5125" name="Picture 5" descr="C:\Users\1ыы\Pictures\untitledлт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93465" y="1500174"/>
            <a:ext cx="4050535" cy="3143272"/>
          </a:xfrm>
          <a:prstGeom prst="rect">
            <a:avLst/>
          </a:prstGeom>
          <a:noFill/>
        </p:spPr>
      </p:pic>
      <p:pic>
        <p:nvPicPr>
          <p:cNvPr id="5126" name="Picture 6" descr="C:\Users\1ыы\Pictures\imagesCAN6OJK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43446"/>
            <a:ext cx="9144000" cy="2214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2071678"/>
          </a:xfrm>
        </p:spPr>
        <p:txBody>
          <a:bodyPr>
            <a:normAutofit fontScale="90000"/>
          </a:bodyPr>
          <a:lstStyle/>
          <a:p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Знаю, я </a:t>
            </a:r>
            <a:r>
              <a:rPr lang="ru-RU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винний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 </a:t>
            </a:r>
            <a:r>
              <a:rPr lang="ru-RU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Благаю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</a:t>
            </a:r>
            <a:r>
              <a:rPr lang="ru-RU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пробач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</a:t>
            </a:r>
            <a:b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Та </a:t>
            </a:r>
            <a:r>
              <a:rPr lang="ru-RU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мені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без тебе </a:t>
            </a:r>
            <a:r>
              <a:rPr lang="ru-RU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нікуди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йти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146" name="Picture 2" descr="C:\Users\1ыы\Pictures\imagesCA23E8I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429124" cy="2928958"/>
          </a:xfrm>
          <a:prstGeom prst="rect">
            <a:avLst/>
          </a:prstGeom>
          <a:noFill/>
        </p:spPr>
      </p:pic>
      <p:pic>
        <p:nvPicPr>
          <p:cNvPr id="6147" name="Picture 3" descr="C:\Users\1ыы\Pictures\untitledлр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5" y="1285860"/>
            <a:ext cx="4714876" cy="2928958"/>
          </a:xfrm>
          <a:prstGeom prst="rect">
            <a:avLst/>
          </a:prstGeom>
          <a:noFill/>
        </p:spPr>
      </p:pic>
      <p:pic>
        <p:nvPicPr>
          <p:cNvPr id="6148" name="Picture 4" descr="C:\Users\1ыы\Pictures\imagesCAQYH1O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14819"/>
            <a:ext cx="9144000" cy="2643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Autofit/>
          </a:bodyPr>
          <a:lstStyle/>
          <a:p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Бинтуємо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рани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твої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та дарма.</a:t>
            </a:r>
            <a:b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дірок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знову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їх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розривають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кати.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170" name="Picture 2" descr="C:\Users\1ыы\Pictures\imagesCAA7SKL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286248" cy="3000396"/>
          </a:xfrm>
          <a:prstGeom prst="rect">
            <a:avLst/>
          </a:prstGeom>
          <a:noFill/>
        </p:spPr>
      </p:pic>
      <p:pic>
        <p:nvPicPr>
          <p:cNvPr id="7171" name="Picture 3" descr="C:\Users\1ыы\Pictures\imagesCAVP29T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285860"/>
            <a:ext cx="4857752" cy="3000396"/>
          </a:xfrm>
          <a:prstGeom prst="rect">
            <a:avLst/>
          </a:prstGeom>
          <a:noFill/>
        </p:spPr>
      </p:pic>
      <p:pic>
        <p:nvPicPr>
          <p:cNvPr id="7172" name="Picture 4" descr="C:\Users\1ыы\Pictures\imagesCAMC82J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02248"/>
            <a:ext cx="9144000" cy="2555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64"/>
          </a:xfrm>
        </p:spPr>
        <p:txBody>
          <a:bodyPr>
            <a:noAutofit/>
          </a:bodyPr>
          <a:lstStyle/>
          <a:p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Для них святим </a:t>
            </a:r>
            <a:r>
              <a:rPr lang="ru-RU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раєм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здасться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пітьма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</a:t>
            </a:r>
            <a:b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коли </a:t>
            </a:r>
            <a:r>
              <a:rPr lang="ru-RU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побачать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 на </a:t>
            </a:r>
            <a:r>
              <a:rPr lang="ru-RU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що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здатні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твої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дочки </a:t>
            </a:r>
            <a:r>
              <a:rPr lang="ru-RU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сини.</a:t>
            </a:r>
            <a:b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8194" name="Picture 2" descr="C:\Users\1ыы\Pictures\imagesCALKBG9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357686" cy="2801370"/>
          </a:xfrm>
          <a:prstGeom prst="rect">
            <a:avLst/>
          </a:prstGeom>
          <a:noFill/>
        </p:spPr>
      </p:pic>
      <p:pic>
        <p:nvPicPr>
          <p:cNvPr id="8195" name="Picture 3" descr="C:\Users\1ыы\Pictures\imagesCAV40N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11083"/>
            <a:ext cx="4357686" cy="2746918"/>
          </a:xfrm>
          <a:prstGeom prst="rect">
            <a:avLst/>
          </a:prstGeom>
          <a:noFill/>
        </p:spPr>
      </p:pic>
      <p:pic>
        <p:nvPicPr>
          <p:cNvPr id="8196" name="Picture 4" descr="C:\Users\1ыы\Pictures\imagesCAXFIBT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1285860"/>
            <a:ext cx="4786314" cy="5572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rgbClr val="000000"/>
      </a:dk1>
      <a:lt1>
        <a:srgbClr val="000000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</TotalTime>
  <Words>95</Words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«Вся в ранах, побоях й величезних синцях.»</vt:lpstr>
      <vt:lpstr>Вся в ранах,побоях й величезних синцях. Їй боляче, тяжко, та вона не кричить.</vt:lpstr>
      <vt:lpstr>Радість моя, не здавайся! Стій до кінця! Вірю, що тяжко! Вірю, болить! </vt:lpstr>
      <vt:lpstr>Яка ти побита, красуне моя... Замучена, втомлена. Наче й не ти.</vt:lpstr>
      <vt:lpstr>Тіло в крові, й від горя бліда. Благаю, Ненько моя, лиш ЖИВИ! </vt:lpstr>
      <vt:lpstr>Тримайся, будь сильною! Мамо, не плач! Твої сльози тяжчі за весь інший біль.</vt:lpstr>
      <vt:lpstr>Знаю, я винний! Благаю, пробач! Та мені без тебе нікуди йти. </vt:lpstr>
      <vt:lpstr>Бинтуємо рани твої, та дарма. До дірок знову їх розривають кати.</vt:lpstr>
      <vt:lpstr>Для них святим раєм здасться пітьма, коли побачать, на що здатні твої дочки й сини. </vt:lpstr>
      <vt:lpstr>Знаю, біль тебе ніяк не мине, адже скільки тіл поклали за волю твої діти. Життя - несправедливе й складне. Життя повне радості й величезного горя. </vt:lpstr>
      <vt:lpstr>Вся в ранах, побоях й величезних синцях. Тобі боляче, тяжко, та ти не кричиш. Україно, живи! Україно, вставай! Україно, Ненько моя, не мовчи!!!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«Вся в ранах, побоях й величезних синцях.»</dc:title>
  <dc:creator>1ыы</dc:creator>
  <cp:lastModifiedBy>1ыы</cp:lastModifiedBy>
  <cp:revision>14</cp:revision>
  <dcterms:created xsi:type="dcterms:W3CDTF">2014-11-17T14:59:48Z</dcterms:created>
  <dcterms:modified xsi:type="dcterms:W3CDTF">2014-11-17T17:03:22Z</dcterms:modified>
</cp:coreProperties>
</file>